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67525" cy="9993313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6" autoAdjust="0"/>
    <p:restoredTop sz="94660"/>
  </p:normalViewPr>
  <p:slideViewPr>
    <p:cSldViewPr>
      <p:cViewPr varScale="1">
        <p:scale>
          <a:sx n="102" d="100"/>
          <a:sy n="102" d="100"/>
        </p:scale>
        <p:origin x="-1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1E73C-3B98-4ADE-A697-26461E56F909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7388" y="4746625"/>
            <a:ext cx="5492750" cy="449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1663"/>
            <a:ext cx="2976563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375" y="9491663"/>
            <a:ext cx="2976563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A9834-C1F5-45CB-AE18-04BDE386DED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324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EDEA6-ABE6-402F-8C9D-FDF503E885EB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CD37-A391-47A0-9F87-6ABFAF591384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9761-02A8-4FDF-BAD4-9CDA72C0CE4C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6A05C-7E1B-4FA6-A995-F4CB23F5A84B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4A76-EBFE-49D4-B634-1FB23E0401ED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73A8-6DDD-49BE-A4D5-C0BB9D835662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7019-B610-405A-9961-997763DEEE32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F115-91D3-427A-B7CC-DB0C301C4C4B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6E-4D13-4758-8829-0655470A6CD5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5952-7802-48A2-B5AD-336A0ED02395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3841-657B-493D-9408-8F291E1DE11A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348A8-4247-49DE-9E64-F30B4468B81A}" type="datetime1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Marga Liebel, Fakultät Informatik Moodle-Support: blended-learning@th-nuernberg.de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2DC02-14AF-4E73-BA29-032E21C70A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Vorgehen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Semesterende</a:t>
            </a:r>
            <a:b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Kurssicherung</a:t>
            </a:r>
            <a:endParaRPr lang="de-D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539552" y="1844824"/>
            <a:ext cx="2736304" cy="7920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Die Studierenden sollen weiter</a:t>
            </a:r>
          </a:p>
          <a:p>
            <a:pPr algn="ctr"/>
            <a:r>
              <a:rPr lang="de-DE" sz="1400" b="1" dirty="0">
                <a:solidFill>
                  <a:schemeClr val="tx1"/>
                </a:solidFill>
              </a:rPr>
              <a:t>Zugriff auf den Kurs haben: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39552" y="2924944"/>
            <a:ext cx="2736304" cy="14401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de-DE" sz="1200" b="1" dirty="0" err="1" smtClean="0">
                <a:solidFill>
                  <a:schemeClr val="tx1"/>
                </a:solidFill>
              </a:rPr>
              <a:t>Kursname</a:t>
            </a:r>
            <a:r>
              <a:rPr lang="de-DE" sz="1200" b="1" dirty="0" smtClean="0">
                <a:solidFill>
                  <a:schemeClr val="tx1"/>
                </a:solidFill>
              </a:rPr>
              <a:t> ändern </a:t>
            </a:r>
            <a:br>
              <a:rPr lang="de-DE" sz="1200" b="1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(möglichst mit Semesterbezeichnung):</a:t>
            </a:r>
            <a:endParaRPr lang="de-DE" sz="1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de-DE" sz="1200" dirty="0" smtClean="0">
                <a:solidFill>
                  <a:schemeClr val="tx1"/>
                </a:solidFill>
              </a:rPr>
              <a:t>- Kurs-Administration |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        Einstellungen bearbeiten</a:t>
            </a:r>
          </a:p>
          <a:p>
            <a:pPr>
              <a:buNone/>
            </a:pPr>
            <a:r>
              <a:rPr lang="de-DE" sz="1200" dirty="0" smtClean="0">
                <a:solidFill>
                  <a:schemeClr val="tx1"/>
                </a:solidFill>
              </a:rPr>
              <a:t>- Vollständiger </a:t>
            </a:r>
            <a:r>
              <a:rPr lang="de-DE" sz="1200" dirty="0" err="1" smtClean="0">
                <a:solidFill>
                  <a:schemeClr val="tx1"/>
                </a:solidFill>
              </a:rPr>
              <a:t>Kursname</a:t>
            </a:r>
            <a:r>
              <a:rPr lang="de-DE" sz="1200" dirty="0" smtClean="0">
                <a:solidFill>
                  <a:schemeClr val="tx1"/>
                </a:solidFill>
              </a:rPr>
              <a:t>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        und kurzer </a:t>
            </a:r>
            <a:r>
              <a:rPr lang="de-DE" sz="1200" dirty="0" err="1" smtClean="0">
                <a:solidFill>
                  <a:schemeClr val="tx1"/>
                </a:solidFill>
              </a:rPr>
              <a:t>Kursname</a:t>
            </a:r>
            <a:r>
              <a:rPr lang="de-DE" sz="1200" dirty="0" smtClean="0">
                <a:solidFill>
                  <a:schemeClr val="tx1"/>
                </a:solidFill>
              </a:rPr>
              <a:t> anpassen</a:t>
            </a:r>
          </a:p>
          <a:p>
            <a:pPr>
              <a:buNone/>
            </a:pPr>
            <a:r>
              <a:rPr lang="de-DE" sz="1200" dirty="0" smtClean="0">
                <a:solidFill>
                  <a:schemeClr val="tx1"/>
                </a:solidFill>
              </a:rPr>
              <a:t>- unten Speichern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539552" y="4725144"/>
            <a:ext cx="2736304" cy="12961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Selbstabmeldung von Teilnehmern </a:t>
            </a:r>
            <a:br>
              <a:rPr lang="de-DE" sz="1200" b="1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jederzeit möglich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19872" y="1844824"/>
            <a:ext cx="2880320" cy="7920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Die Studierenden brauchen keinen Zugriff auf den Kurs mehr: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419872" y="4725144"/>
            <a:ext cx="2520280" cy="12961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Kurs kann gelöscht werden: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Eigener Kursbereich |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Block „Einstellungen“ |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Kursbereich verwalten|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x Kurs löschen</a:t>
            </a:r>
          </a:p>
          <a:p>
            <a:pPr algn="ctr"/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3995936" y="2852936"/>
            <a:ext cx="4392488" cy="158417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a) </a:t>
            </a:r>
            <a:r>
              <a:rPr lang="de-DE" sz="1200" b="1" dirty="0" smtClean="0">
                <a:solidFill>
                  <a:schemeClr val="tx1"/>
                </a:solidFill>
              </a:rPr>
              <a:t>Kurssicherung ohne Teilnehmer</a:t>
            </a:r>
            <a:br>
              <a:rPr lang="de-DE" sz="1200" b="1" dirty="0" smtClean="0">
                <a:solidFill>
                  <a:schemeClr val="tx1"/>
                </a:solidFill>
              </a:rPr>
            </a:br>
            <a:r>
              <a:rPr lang="de-DE" sz="1400" b="1" dirty="0" smtClean="0">
                <a:solidFill>
                  <a:schemeClr val="tx1"/>
                </a:solidFill>
              </a:rPr>
              <a:t> </a:t>
            </a:r>
            <a:r>
              <a:rPr lang="de-DE" sz="1200" dirty="0" smtClean="0">
                <a:solidFill>
                  <a:schemeClr val="tx1"/>
                </a:solidFill>
              </a:rPr>
              <a:t>Einstellungen | Kurs-Administration | Sicherung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(Standardeinstellungen können meist übernommen werden</a:t>
            </a:r>
            <a:r>
              <a:rPr lang="de-DE" sz="1200" dirty="0" smtClean="0">
                <a:solidFill>
                  <a:schemeClr val="tx1"/>
                </a:solidFill>
              </a:rPr>
              <a:t>)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</a:rPr>
              <a:t>b) </a:t>
            </a:r>
            <a:r>
              <a:rPr lang="de-DE" sz="1200" b="1" dirty="0" smtClean="0">
                <a:solidFill>
                  <a:schemeClr val="tx1"/>
                </a:solidFill>
              </a:rPr>
              <a:t>Kursarchivierung mit Teilnehmer 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 Einstellungen | </a:t>
            </a:r>
            <a:r>
              <a:rPr lang="de-DE" sz="1200" dirty="0" smtClean="0">
                <a:solidFill>
                  <a:schemeClr val="tx1"/>
                </a:solidFill>
              </a:rPr>
              <a:t>Kurs-Administration | Einstellungen </a:t>
            </a:r>
            <a:r>
              <a:rPr lang="de-DE" sz="1200" dirty="0" smtClean="0">
                <a:solidFill>
                  <a:schemeClr val="tx1"/>
                </a:solidFill>
              </a:rPr>
              <a:t>bearbeiten|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sichtbar: </a:t>
            </a:r>
            <a:r>
              <a:rPr lang="de-DE" sz="1200" dirty="0" smtClean="0">
                <a:solidFill>
                  <a:schemeClr val="tx1"/>
                </a:solidFill>
              </a:rPr>
              <a:t>Verbergen (evtl</a:t>
            </a:r>
            <a:r>
              <a:rPr lang="de-DE" sz="1200" dirty="0" smtClean="0">
                <a:solidFill>
                  <a:schemeClr val="tx1"/>
                </a:solidFill>
              </a:rPr>
              <a:t>. verschieben in eigenes Archiv)</a:t>
            </a:r>
            <a:endParaRPr lang="de-DE" sz="1200" dirty="0" smtClean="0">
              <a:solidFill>
                <a:schemeClr val="tx1"/>
              </a:solidFill>
            </a:endParaRPr>
          </a:p>
          <a:p>
            <a:pPr algn="ctr"/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2051720" y="6356350"/>
            <a:ext cx="4392488" cy="365125"/>
          </a:xfrm>
        </p:spPr>
        <p:txBody>
          <a:bodyPr/>
          <a:lstStyle/>
          <a:p>
            <a:r>
              <a:rPr lang="de-DE" dirty="0" smtClean="0"/>
              <a:t>Marga Liebel, Fakultät Informatik </a:t>
            </a:r>
            <a:br>
              <a:rPr lang="de-DE" dirty="0" smtClean="0"/>
            </a:br>
            <a:r>
              <a:rPr lang="de-DE" dirty="0" smtClean="0"/>
              <a:t>Moodle-Support: blended-learning@th-nuernberg.de</a:t>
            </a:r>
            <a:endParaRPr lang="de-DE" dirty="0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1907704" y="26369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5" idx="2"/>
            <a:endCxn id="6" idx="0"/>
          </p:cNvCxnSpPr>
          <p:nvPr/>
        </p:nvCxnSpPr>
        <p:spPr>
          <a:xfrm>
            <a:off x="1907704" y="43651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3923928" y="2636912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4788024" y="26369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10" idx="2"/>
            <a:endCxn id="26" idx="0"/>
          </p:cNvCxnSpPr>
          <p:nvPr/>
        </p:nvCxnSpPr>
        <p:spPr>
          <a:xfrm>
            <a:off x="6192180" y="4437112"/>
            <a:ext cx="129614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bgerundetes Rechteck 26"/>
          <p:cNvSpPr/>
          <p:nvPr/>
        </p:nvSpPr>
        <p:spPr>
          <a:xfrm>
            <a:off x="2195736" y="1124744"/>
            <a:ext cx="2448272" cy="43204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Dozent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42" name="Gerade Verbindung mit Pfeil 41"/>
          <p:cNvCxnSpPr>
            <a:stCxn id="27" idx="2"/>
            <a:endCxn id="7" idx="0"/>
          </p:cNvCxnSpPr>
          <p:nvPr/>
        </p:nvCxnSpPr>
        <p:spPr>
          <a:xfrm>
            <a:off x="3419872" y="1556792"/>
            <a:ext cx="144016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27" idx="2"/>
          </p:cNvCxnSpPr>
          <p:nvPr/>
        </p:nvCxnSpPr>
        <p:spPr>
          <a:xfrm flipH="1">
            <a:off x="1907704" y="1556792"/>
            <a:ext cx="151216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nhaltsplatzhalter 25"/>
          <p:cNvSpPr>
            <a:spLocks noGrp="1"/>
          </p:cNvSpPr>
          <p:nvPr>
            <p:ph idx="1"/>
          </p:nvPr>
        </p:nvSpPr>
        <p:spPr>
          <a:xfrm>
            <a:off x="6084168" y="4725144"/>
            <a:ext cx="2808312" cy="1296144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>
              <a:buNone/>
            </a:pPr>
            <a:r>
              <a:rPr lang="de-DE" sz="1200" b="1" dirty="0" smtClean="0">
                <a:solidFill>
                  <a:schemeClr val="tx1"/>
                </a:solidFill>
              </a:rPr>
              <a:t>Nur Administrator kann Kurs </a:t>
            </a:r>
            <a:r>
              <a:rPr lang="de-DE" sz="1200" b="1" dirty="0" smtClean="0">
                <a:solidFill>
                  <a:schemeClr val="tx1"/>
                </a:solidFill>
              </a:rPr>
              <a:t>sichern </a:t>
            </a:r>
            <a:r>
              <a:rPr lang="de-DE" sz="1200" b="1" dirty="0" smtClean="0">
                <a:solidFill>
                  <a:schemeClr val="tx1"/>
                </a:solidFill>
              </a:rPr>
              <a:t>mit Nutzerdaten</a:t>
            </a:r>
            <a:r>
              <a:rPr lang="de-DE" sz="1200" dirty="0" smtClean="0">
                <a:solidFill>
                  <a:schemeClr val="tx1"/>
                </a:solidFill>
              </a:rPr>
              <a:t>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(</a:t>
            </a:r>
            <a:r>
              <a:rPr lang="de-DE" sz="1200" dirty="0" smtClean="0">
                <a:solidFill>
                  <a:schemeClr val="tx1"/>
                </a:solidFill>
              </a:rPr>
              <a:t>z. B. bei prüfungsrelevanten Kursen oder </a:t>
            </a:r>
            <a:r>
              <a:rPr lang="de-DE" sz="1200" dirty="0" smtClean="0">
                <a:solidFill>
                  <a:schemeClr val="tx1"/>
                </a:solidFill>
              </a:rPr>
              <a:t>zum </a:t>
            </a:r>
            <a:r>
              <a:rPr lang="de-DE" sz="1200" dirty="0" smtClean="0">
                <a:solidFill>
                  <a:schemeClr val="tx1"/>
                </a:solidFill>
              </a:rPr>
              <a:t>Wiederherstellen in neuem Kurs mit anonymisierten Nutzerdaten)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Vorgehen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Semesterende</a:t>
            </a: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Kurs oder Inhalte wiederherstellen</a:t>
            </a:r>
            <a:endParaRPr lang="de-D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endParaRPr lang="de-DE" sz="1000" dirty="0"/>
          </a:p>
        </p:txBody>
      </p:sp>
      <p:sp>
        <p:nvSpPr>
          <p:cNvPr id="8" name="Abgerundetes Rechteck 7"/>
          <p:cNvSpPr/>
          <p:nvPr/>
        </p:nvSpPr>
        <p:spPr>
          <a:xfrm>
            <a:off x="611560" y="1772816"/>
            <a:ext cx="2664296" cy="424847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7800" indent="-177800" algn="ctr"/>
            <a:r>
              <a:rPr lang="de-DE" sz="1400" b="1" dirty="0" smtClean="0">
                <a:solidFill>
                  <a:schemeClr val="tx1"/>
                </a:solidFill>
              </a:rPr>
              <a:t>Option1:</a:t>
            </a:r>
            <a:br>
              <a:rPr lang="de-DE" sz="1400" b="1" dirty="0" smtClean="0">
                <a:solidFill>
                  <a:schemeClr val="tx1"/>
                </a:solidFill>
              </a:rPr>
            </a:br>
            <a:r>
              <a:rPr lang="de-DE" sz="1400" b="1" dirty="0" smtClean="0">
                <a:solidFill>
                  <a:schemeClr val="tx1"/>
                </a:solidFill>
              </a:rPr>
              <a:t>Kurs bzw. Inhalte wiederherstellen </a:t>
            </a:r>
            <a:br>
              <a:rPr lang="de-DE" sz="1400" b="1" dirty="0" smtClean="0">
                <a:solidFill>
                  <a:schemeClr val="tx1"/>
                </a:solidFill>
              </a:rPr>
            </a:br>
            <a:r>
              <a:rPr lang="de-DE" sz="1400" b="1" dirty="0" smtClean="0">
                <a:solidFill>
                  <a:schemeClr val="tx1"/>
                </a:solidFill>
              </a:rPr>
              <a:t>aus Sicherung</a:t>
            </a:r>
            <a:r>
              <a:rPr lang="de-DE" sz="1400" b="1" dirty="0" smtClean="0">
                <a:solidFill>
                  <a:schemeClr val="tx1"/>
                </a:solidFill>
              </a:rPr>
              <a:t/>
            </a:r>
            <a:br>
              <a:rPr lang="de-DE" sz="1400" b="1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Einstellungen | Kurs-Administration | Wiederherstellen </a:t>
            </a:r>
            <a:br>
              <a:rPr lang="de-DE" sz="1200" b="1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Im</a:t>
            </a:r>
            <a:r>
              <a:rPr lang="de-DE" sz="1200" b="1" dirty="0" smtClean="0">
                <a:solidFill>
                  <a:schemeClr val="tx1"/>
                </a:solidFill>
              </a:rPr>
              <a:t> </a:t>
            </a:r>
            <a:r>
              <a:rPr lang="de-DE" sz="1200" dirty="0" smtClean="0">
                <a:solidFill>
                  <a:schemeClr val="tx1"/>
                </a:solidFill>
              </a:rPr>
              <a:t>Sicherungsbereich des Nutzers: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Sicherung auswählen | Wiederherstellen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Als neuen Kurs </a:t>
            </a:r>
            <a:r>
              <a:rPr lang="de-DE" sz="1200" dirty="0" smtClean="0">
                <a:solidFill>
                  <a:schemeClr val="tx1"/>
                </a:solidFill>
              </a:rPr>
              <a:t>wiederherstellen| 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Kategorie (=Eigener Kursbereich)  über </a:t>
            </a:r>
            <a:r>
              <a:rPr lang="de-DE" sz="1200" dirty="0" smtClean="0">
                <a:solidFill>
                  <a:schemeClr val="tx1"/>
                </a:solidFill>
              </a:rPr>
              <a:t>„Suchen</a:t>
            </a:r>
            <a:r>
              <a:rPr lang="de-DE" sz="1200" dirty="0" smtClean="0">
                <a:solidFill>
                  <a:schemeClr val="tx1"/>
                </a:solidFill>
              </a:rPr>
              <a:t>“ auswählen|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Weiter mit Voreinstellungen </a:t>
            </a:r>
            <a:r>
              <a:rPr lang="de-DE" sz="1200" dirty="0" smtClean="0">
                <a:solidFill>
                  <a:schemeClr val="tx1"/>
                </a:solidFill>
              </a:rPr>
              <a:t>oder Auswahl einzelner Teile| </a:t>
            </a:r>
            <a:r>
              <a:rPr lang="de-DE" sz="1200" dirty="0" smtClean="0">
                <a:solidFill>
                  <a:schemeClr val="tx1"/>
                </a:solidFill>
              </a:rPr>
              <a:t>wiederherstellen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Abschließend:  </a:t>
            </a:r>
            <a:r>
              <a:rPr lang="de-DE" sz="1200" b="1" dirty="0" smtClean="0">
                <a:solidFill>
                  <a:schemeClr val="tx1"/>
                </a:solidFill>
              </a:rPr>
              <a:t/>
            </a:r>
            <a:br>
              <a:rPr lang="de-DE" sz="1200" b="1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Selbsteinschreibung </a:t>
            </a:r>
            <a:r>
              <a:rPr lang="de-DE" sz="1200" b="1" dirty="0" smtClean="0">
                <a:solidFill>
                  <a:schemeClr val="tx1"/>
                </a:solidFill>
              </a:rPr>
              <a:t>aktivieren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084168" y="1700808"/>
            <a:ext cx="2448272" cy="43924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Option3:</a:t>
            </a:r>
            <a:br>
              <a:rPr lang="de-DE" sz="1400" b="1" dirty="0" smtClean="0">
                <a:solidFill>
                  <a:schemeClr val="tx1"/>
                </a:solidFill>
              </a:rPr>
            </a:br>
            <a:r>
              <a:rPr lang="de-DE" sz="1400" b="1" dirty="0" smtClean="0">
                <a:solidFill>
                  <a:schemeClr val="tx1"/>
                </a:solidFill>
              </a:rPr>
              <a:t>Kurs zurücksetzen</a:t>
            </a:r>
            <a:r>
              <a:rPr lang="de-DE" sz="1400" b="1" dirty="0" smtClean="0">
                <a:solidFill>
                  <a:schemeClr val="tx1"/>
                </a:solidFill>
              </a:rPr>
              <a:t>, falls </a:t>
            </a:r>
            <a:r>
              <a:rPr lang="de-DE" sz="1400" b="1" dirty="0" smtClean="0">
                <a:solidFill>
                  <a:schemeClr val="tx1"/>
                </a:solidFill>
              </a:rPr>
              <a:t>keine </a:t>
            </a:r>
            <a:r>
              <a:rPr lang="de-DE" sz="1400" b="1" dirty="0" smtClean="0">
                <a:solidFill>
                  <a:schemeClr val="tx1"/>
                </a:solidFill>
              </a:rPr>
              <a:t>Kurssicherung nötig </a:t>
            </a:r>
            <a:r>
              <a:rPr lang="de-DE" sz="1400" b="1" dirty="0" smtClean="0">
                <a:solidFill>
                  <a:schemeClr val="tx1"/>
                </a:solidFill>
              </a:rPr>
              <a:t> </a:t>
            </a:r>
            <a:r>
              <a:rPr lang="de-DE" sz="1400" dirty="0" smtClean="0">
                <a:solidFill>
                  <a:schemeClr val="tx1"/>
                </a:solidFill>
              </a:rPr>
              <a:t/>
            </a:r>
            <a:br>
              <a:rPr lang="de-DE" sz="1400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Einstellungen | Kurs-Administration | Zurücksetzen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Rollen: </a:t>
            </a:r>
            <a:r>
              <a:rPr lang="de-DE" sz="1200" dirty="0" smtClean="0">
                <a:solidFill>
                  <a:schemeClr val="tx1"/>
                </a:solidFill>
              </a:rPr>
              <a:t>Nutzer/innen </a:t>
            </a:r>
            <a:r>
              <a:rPr lang="de-DE" sz="1200" dirty="0" smtClean="0">
                <a:solidFill>
                  <a:schemeClr val="tx1"/>
                </a:solidFill>
              </a:rPr>
              <a:t>abmelden | Student/in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a) Button „Standard auswählen“ oder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b) individuelle Einstellungen 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Ausführliche Anleitung:</a:t>
            </a:r>
            <a:br>
              <a:rPr lang="de-DE" sz="1200" b="1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 „Kurs zurücksetzen“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b="1" dirty="0" smtClean="0">
                <a:solidFill>
                  <a:schemeClr val="tx1"/>
                </a:solidFill>
              </a:rPr>
              <a:t>Achtung: </a:t>
            </a:r>
            <a:r>
              <a:rPr lang="de-DE" sz="1200" dirty="0" smtClean="0">
                <a:solidFill>
                  <a:schemeClr val="tx1"/>
                </a:solidFill>
              </a:rPr>
              <a:t>Alle Daten, die zum Löschen ausgewählt wurden, werden unwiederbringlich gelöscht!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Abgaben und Beiträge von abgemeldeten Nutzern können erhalten bleiben!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C02-14AF-4E73-BA29-032E21C70AF5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536504" cy="365125"/>
          </a:xfrm>
        </p:spPr>
        <p:txBody>
          <a:bodyPr/>
          <a:lstStyle/>
          <a:p>
            <a:r>
              <a:rPr lang="de-DE" dirty="0" smtClean="0"/>
              <a:t>Marga Liebel, Fakultät Informatik </a:t>
            </a:r>
            <a:br>
              <a:rPr lang="de-DE" dirty="0" smtClean="0"/>
            </a:br>
            <a:r>
              <a:rPr lang="de-DE" dirty="0" smtClean="0"/>
              <a:t>Moodle-Support: blended-learning@th-nuernberg.de</a:t>
            </a:r>
            <a:endParaRPr lang="de-DE" dirty="0"/>
          </a:p>
        </p:txBody>
      </p:sp>
      <p:sp>
        <p:nvSpPr>
          <p:cNvPr id="105" name="Abgerundetes Rechteck 104"/>
          <p:cNvSpPr/>
          <p:nvPr/>
        </p:nvSpPr>
        <p:spPr>
          <a:xfrm>
            <a:off x="3635896" y="1772816"/>
            <a:ext cx="2088232" cy="424847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Option2:</a:t>
            </a:r>
            <a:br>
              <a:rPr lang="de-DE" sz="1400" b="1" dirty="0" smtClean="0">
                <a:solidFill>
                  <a:schemeClr val="tx1"/>
                </a:solidFill>
              </a:rPr>
            </a:b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b="1" dirty="0" smtClean="0">
                <a:solidFill>
                  <a:schemeClr val="tx1"/>
                </a:solidFill>
              </a:rPr>
              <a:t>einzelne Aktivitäten direkt von anderem Kurs </a:t>
            </a:r>
            <a:r>
              <a:rPr lang="de-DE" sz="1400" b="1" dirty="0" smtClean="0">
                <a:solidFill>
                  <a:schemeClr val="tx1"/>
                </a:solidFill>
              </a:rPr>
              <a:t>importieren 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a) </a:t>
            </a:r>
            <a:r>
              <a:rPr lang="de-DE" sz="1200" dirty="0" smtClean="0">
                <a:solidFill>
                  <a:schemeClr val="tx1"/>
                </a:solidFill>
              </a:rPr>
              <a:t>Inhalte des Dozenten </a:t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oder 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b) auch Nutzerbeiträge in  Foren, Wikis, </a:t>
            </a:r>
            <a:r>
              <a:rPr lang="de-DE" sz="1200" dirty="0" smtClean="0">
                <a:solidFill>
                  <a:schemeClr val="tx1"/>
                </a:solidFill>
              </a:rPr>
              <a:t>Datenbanken</a:t>
            </a:r>
          </a:p>
          <a:p>
            <a:pPr algn="ctr"/>
            <a:endParaRPr lang="de-DE" sz="1200" dirty="0" smtClean="0">
              <a:solidFill>
                <a:schemeClr val="tx1"/>
              </a:solidFill>
            </a:endParaRPr>
          </a:p>
          <a:p>
            <a:r>
              <a:rPr lang="de-DE" sz="1200" b="1" dirty="0" smtClean="0">
                <a:solidFill>
                  <a:schemeClr val="tx1"/>
                </a:solidFill>
              </a:rPr>
              <a:t>Ausführliche Anleitung:</a:t>
            </a:r>
            <a:r>
              <a:rPr lang="de-DE" sz="1200" dirty="0" smtClean="0">
                <a:solidFill>
                  <a:schemeClr val="tx1"/>
                </a:solidFill>
              </a:rPr>
              <a:t/>
            </a:r>
            <a:br>
              <a:rPr lang="de-DE" sz="1200" dirty="0" smtClean="0">
                <a:solidFill>
                  <a:schemeClr val="tx1"/>
                </a:solidFill>
              </a:rPr>
            </a:br>
            <a:r>
              <a:rPr lang="de-DE" sz="1200" dirty="0" smtClean="0">
                <a:solidFill>
                  <a:schemeClr val="tx1"/>
                </a:solidFill>
              </a:rPr>
              <a:t>„</a:t>
            </a:r>
            <a:r>
              <a:rPr lang="de-DE" sz="1200" b="1" dirty="0" smtClean="0">
                <a:solidFill>
                  <a:schemeClr val="tx1"/>
                </a:solidFill>
              </a:rPr>
              <a:t>Aktivitäten importieren„</a:t>
            </a:r>
            <a:br>
              <a:rPr lang="de-DE" sz="1200" b="1" dirty="0" smtClean="0">
                <a:solidFill>
                  <a:schemeClr val="tx1"/>
                </a:solidFill>
              </a:rPr>
            </a:br>
            <a:endParaRPr lang="de-DE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62</Words>
  <Application>Microsoft Office PowerPoint</Application>
  <PresentationFormat>Bildschirmpräsentation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Benutzerdefiniertes Design</vt:lpstr>
      <vt:lpstr>Vorgehen am Semesterende 1.  Kurssicherung</vt:lpstr>
      <vt:lpstr>Vorgehen am Semesterende 2. Kurs oder Inhalte wiederherstellen</vt:lpstr>
    </vt:vector>
  </TitlesOfParts>
  <Company>Fachhochschule Nürnberg, Fakultät Informatik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Marga Liebel</dc:creator>
  <cp:lastModifiedBy>Marga Liebel</cp:lastModifiedBy>
  <cp:revision>159</cp:revision>
  <dcterms:created xsi:type="dcterms:W3CDTF">2014-01-28T15:27:42Z</dcterms:created>
  <dcterms:modified xsi:type="dcterms:W3CDTF">2014-04-29T15:15:32Z</dcterms:modified>
</cp:coreProperties>
</file>