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>
        <p:scale>
          <a:sx n="50" d="100"/>
          <a:sy n="50" d="100"/>
        </p:scale>
        <p:origin x="1176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59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89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37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64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05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10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4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35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30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4341-C754-4BA3-A6F5-EC9451A82A42}" type="datetimeFigureOut">
              <a:rPr lang="de-DE" smtClean="0"/>
              <a:t>21.10.2016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E8FF-3100-4F3B-A8C1-F6072967D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006283"/>
            <a:ext cx="8420100" cy="23876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Konfiguration der Mitteilungen im </a:t>
            </a:r>
            <a:r>
              <a:rPr lang="de-DE" dirty="0"/>
              <a:t>eigenen </a:t>
            </a:r>
            <a:r>
              <a:rPr lang="de-DE" dirty="0" smtClean="0"/>
              <a:t>Moodle-Account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5242560"/>
            <a:ext cx="7429500" cy="1264920"/>
          </a:xfrm>
        </p:spPr>
        <p:txBody>
          <a:bodyPr/>
          <a:lstStyle/>
          <a:p>
            <a:r>
              <a:rPr lang="de-DE" dirty="0" smtClean="0"/>
              <a:t>Created 21.10.2016, hjs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55"/>
            <a:ext cx="9906000" cy="67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55"/>
            <a:ext cx="9906000" cy="67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1" y="0"/>
            <a:ext cx="10058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87" y="0"/>
            <a:ext cx="10061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88" y="0"/>
            <a:ext cx="10061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1" y="0"/>
            <a:ext cx="10058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88" y="0"/>
            <a:ext cx="10061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dirty="0" smtClean="0"/>
              <a:t>Und jetzt braucht man nur noch etwas Glück, dass es auch wirklich funktioniert …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1012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A4-Papier (210x297 mm)</PresentationFormat>
  <Paragraphs>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Konfiguration der Mitteilungen im eigenen Moodle-Account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Und jetzt braucht man nur noch etwas Glück, dass es auch wirklich funktioniert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Hans-Jürgen Stenger</dc:creator>
  <cp:lastModifiedBy>Hans-Jürgen Stenger</cp:lastModifiedBy>
  <cp:revision>7</cp:revision>
  <dcterms:created xsi:type="dcterms:W3CDTF">2016-10-21T10:11:29Z</dcterms:created>
  <dcterms:modified xsi:type="dcterms:W3CDTF">2016-10-21T10:26:55Z</dcterms:modified>
</cp:coreProperties>
</file>